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sldIdLst>
    <p:sldId id="288" r:id="rId5"/>
    <p:sldId id="290" r:id="rId6"/>
    <p:sldId id="259" r:id="rId7"/>
    <p:sldId id="291" r:id="rId8"/>
    <p:sldId id="292" r:id="rId9"/>
    <p:sldId id="293" r:id="rId10"/>
    <p:sldId id="295" r:id="rId11"/>
    <p:sldId id="274" r:id="rId12"/>
    <p:sldId id="283" r:id="rId13"/>
    <p:sldId id="27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7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BD3B1-0A53-DDC9-87CB-6CD2D7402BB1}" v="55" dt="2024-11-26T16:19:06.652"/>
    <p1510:client id="{472F1068-DB9D-F8B8-7CA3-C7991006F2B6}" v="13" dt="2024-11-27T09:02:36.742"/>
    <p1510:client id="{BEF05BF5-8D6F-5764-4DC6-A1C35FCEA795}" v="51" dt="2024-11-27T09:22:57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viewProps" Target="viewProps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notesMaster" Target="notesMasters/notesMaster1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theme" Target="theme/theme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microsoft.com/office/2015/10/relationships/revisionInfo" Target="revisionInfo.xml" Id="rId22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20.7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24575,'1210'0'0,"-1151"4"0,-1 3 0,1 2 0,89 26 0,-45-9 0,381 113 0,-364-93 0,-3 4 0,131 78 0,-62-4 0,-114-73 0,-38-25 0,0 1 0,-2 2 0,42 47 0,70 109 0,-93-128 0,-42-48 0,0 0 0,0 1 0,0 0 0,-2 0 0,1 1 0,-1 0 0,8 17 0,-10-16 2,1 0 0,1-1-1,0 0 1,0 0-1,2 0 1,-1-1 0,18 16-1,11 14-1379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49.2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0 949 24575,'28'-2'0,"-1"-1"0,0-1 0,0 0 0,0-2 0,-1 0 0,27-10 0,40-9 0,55-12 0,-2-5 0,169-68 0,-44 25 0,-62 22 0,-82 24 0,-62 20 0,71-28 0,-54 17 0,136-36 0,-57 21 0,95-40 0,170-49 0,-316 100 44,-76 23-514,1 0 1,66-13-1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53.1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24575,'796'0'0,"-792"0"0,0 0 0,0 0 0,-1 0 0,1 1 0,0-1 0,0 1 0,-1 0 0,1 0 0,-1 1 0,1-1 0,6 4 0,-10-4 0,1-1 0,0 1 0,-1-1 0,1 1 0,-1-1 0,0 1 0,1 0 0,-1-1 0,1 1 0,-1-1 0,0 1 0,1 0 0,-1-1 0,0 1 0,0 0 0,0 0 0,1-1 0,-1 1 0,0 0 0,0 0 0,0-1 0,0 1 0,0 0 0,-1 0 0,1 2 0,-1-1 0,0 0 0,0 0 0,0 0 0,0 0 0,-1 0 0,1 0 0,-1 0 0,1 0 0,-1-1 0,-2 3 0,-29 24 0,-1-1 0,-57 34 0,62-44 0,0 2 0,1 1 0,2 1 0,0 1 0,-34 38 0,-22 23 0,4-4 0,74-74-151,1 1-1,-1-1 0,1 1 0,0-1 1,0 1-1,1 0 0,-1 0 1,-1 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36.8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107 0 24575,'-1'1'0,"0"-1"0,0 1 0,0-1 0,0 1 0,0 0 0,-1 0 0,1 0 0,0 0 0,1 0 0,-1 0 0,0 0 0,0 0 0,0 1 0,0-1 0,1 0 0,-1 1 0,0-1 0,1 0 0,-1 1 0,1-1 0,-1 1 0,1-1 0,0 1 0,-1 0 0,1-1 0,0 1 0,0 2 0,-5 52 0,5-50 0,-3 572 0,5-297 0,-16 86 0,0 12 0,12-299 0,-22 155 0,13-151 0,-5 130 0,17 511-1365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39.25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1 204 24575,'0'9'0,"0"0"0,0 0 0,1 0 0,-1-1 0,2 1 0,-1 0 0,1 0 0,0-1 0,0 0 0,0 1 0,1-1 0,0 0 0,1 0 0,-1-1 0,1 1 0,9 11 0,15 31 0,-2 1 0,-2 1 0,34 97 0,-54-136 0,0-1 0,1-1 0,0 1 0,0-1 0,1-1 0,1 1 0,7 11 0,-12-21 0,-1 1 0,0-1 0,1 0 0,-1 1 0,1-1 0,-1 0 0,1 0 0,0 0 0,-1 0 0,1-1 0,0 1 0,-1 0 0,1-1 0,0 0 0,0 1 0,-1-1 0,1 0 0,0 0 0,2-1 0,-1 0 0,-1 0 0,1-1 0,-1 1 0,1-1 0,-1 0 0,0 0 0,1 0 0,-1-1 0,0 1 0,0-1 0,0 1 0,-1-1 0,1 0 0,0 0 0,-1 0 0,3-5 0,8-22 0,-1-1 0,15-59 0,-6 17 0,12-67 0,-26 109 0,0 1 0,2-1 0,0 1 0,18-44 0,-21 61-121,-1-1 0,-1 0-1,0 0 1,0 0 0,-1 0 0,0-1-1,-1 1 1,-1-1 0,-1-28 0,1 40-32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0.6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1.64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2.33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3.0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49.2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0 949 24575,'28'-2'0,"-1"-1"0,0-1 0,0 0 0,0-2 0,-1 0 0,27-10 0,40-9 0,55-12 0,-2-5 0,169-68 0,-44 25 0,-62 22 0,-82 24 0,-62 20 0,71-28 0,-54 17 0,136-36 0,-57 21 0,95-40 0,170-49 0,-316 100 44,-76 23-514,1 0 1,66-13-1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53.1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24575,'796'0'0,"-792"0"0,0 0 0,0 0 0,-1 0 0,1 1 0,0-1 0,0 1 0,-1 0 0,1 0 0,-1 1 0,1-1 0,6 4 0,-10-4 0,1-1 0,0 1 0,-1-1 0,1 1 0,-1-1 0,0 1 0,1 0 0,-1-1 0,1 1 0,-1-1 0,0 1 0,1 0 0,-1-1 0,0 1 0,0 0 0,0 0 0,1-1 0,-1 1 0,0 0 0,0 0 0,0-1 0,0 1 0,0 0 0,-1 0 0,1 2 0,-1-1 0,0 0 0,0 0 0,0 0 0,0 0 0,-1 0 0,1 0 0,-1 0 0,1 0 0,-1-1 0,-2 3 0,-29 24 0,-1-1 0,-57 34 0,62-44 0,0 2 0,1 1 0,2 1 0,0 1 0,-34 38 0,-22 23 0,4-4 0,74-74-151,1 1-1,-1-1 0,1 1 0,0-1 1,0 1-1,1 0 0,-1 0 1,-1 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27.65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0 398 24575,'3'3'0,"-1"0"0,1 1 0,-1-2 0,1 1 0,0 0 0,0 0 0,0-1 0,0 0 0,1 0 0,-1 0 0,1 0 0,-1 0 0,5 1 0,8 6 0,83 59 0,110 80 0,-154-107 0,-19-14 0,34 32 0,-60-51 0,0 0 0,1-1 0,0 0 0,0-1 0,22 9 0,-18-8 0,-1 0 0,27 17 0,-31-16 0,-1-1 0,2 0 0,-1-1 0,1-1 0,0 1 0,0-2 0,0 1 0,21 4 0,-31-9 0,0-1 0,0 1 0,0 0 0,0-1 0,0 1 0,0 0 0,0-1 0,0 1 0,-1-1 0,1 1 0,0-1 0,0 0 0,0 1 0,-1-1 0,1 0 0,0 0 0,0 0 0,-1 1 0,1-1 0,-1 0 0,1 0 0,-1 0 0,1 0 0,-1 0 0,0 0 0,1 0 0,-1 0 0,0 0 0,0 0 0,0 0 0,0 0 0,0 0 0,0-2 0,1-42 0,-2 38 0,2-34 0,10-62 0,0-25 0,-8 94 0,0 1 0,2 0 0,11-36 0,-8 37 0,-1-1 0,-2 0 0,2-44 0,-9-160-1365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3:05.451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24575,'2'3'0,"-1"-1"0,1 1 0,0-1 0,0 1 0,0-1 0,0 0 0,0 0 0,1 0 0,-1 0 0,1 0 0,-1-1 0,5 3 0,3 3 0,167 146 0,-61-49 0,222 219 0,-30-26 0,-186-189 0,4-6 0,156 97 0,-144-114 0,247 134 0,527 139 0,-577-260 0,-84-28 0,26 3 0,-209-57-273,0-3 0,0-3 0,1-3 0,111-3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3:08.335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24575,'15'2'0,"-1"1"0,0 0 0,0 1 0,0 0 0,0 1 0,-1 1 0,1 0 0,-2 1 0,1 0 0,17 14 0,48 24 0,-47-32 0,-3-1 0,-1 1 0,40 26 0,-46-27 0,0 0 0,1-1 0,40 14 0,-34-15 0,-1 1 0,27 16 0,-38-17 0,1-1 0,0 0 0,20 6 0,-34-14 0,-1-1 0,1 1 0,-1 0 0,0 0 0,1 0 0,-1 0 0,0 0 0,1 1 0,-1-1 0,0 1 0,0 0 0,0-1 0,0 1 0,-1 0 0,1 0 0,0 0 0,-1 0 0,0 0 0,1 1 0,-1-1 0,0 0 0,0 1 0,0-1 0,0 1 0,0-1 0,-1 1 0,1-1 0,-1 1 0,0-1 0,0 1 0,0-1 0,0 1 0,0 0 0,0-1 0,-1 1 0,1-1 0,-1 1 0,0-1 0,0 1 0,-1 3 0,-1 1 0,0-1 0,-1 1 0,0-1 0,0 0 0,0 0 0,-1 0 0,0 0 0,0-1 0,0 0 0,-1 0 0,1 0 0,-1-1 0,-9 6 0,-16 4 0,0-1 0,-1-1 0,-1-2 0,1-1 0,-48 6 0,56-11 0,1 2 0,-24 9 0,29-9 0,0 0 0,-1-1 0,0-1 0,-23 2 0,-118 19-1365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4:30.166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3935 24575,'118'-6'0,"-2"-6"0,190-43 0,-39 5 0,10 13 0,287-55 0,346-188 0,-350 51 0,-291 114 0,68-40 0,41-17 0,-147 82 0,258-107 0,-15-29 0,240-217 0,-140 80 0,-57 77 0,-514 285 0,92-57 0,-4-4 0,137-119 0,-181 142 0,27-29 0,100-117 0,14-14 0,76-45 0,-167 154-1365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4:33.128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511 0 24575,'-13'1'0,"0"0"0,0 1 0,0 1 0,0 0 0,1 1 0,-1 0 0,-15 8 0,-82 47 0,107-58 0,-66 52 0,52-39 0,0-1 0,-21 13 0,23-18 0,-1 1 0,1 1 0,1 0 0,0 1 0,0 1 0,1 0 0,-17 20 0,29-30 0,1-1 0,-1 1 0,0-1 0,0 1 0,0-1 0,1 1 0,-1-1 0,1 1 0,-1 0 0,1-1 0,0 1 0,-1 0 0,1-1 0,0 1 0,0 0 0,0-1 0,1 1 0,-1 0 0,0-1 0,1 1 0,-1 0 0,1-1 0,-1 1 0,1-1 0,0 1 0,-1-1 0,1 1 0,0-1 0,0 1 0,0-1 0,0 0 0,0 1 0,1-1 0,-1 0 0,0 0 0,1 0 0,-1 0 0,0 0 0,1 0 0,2 1 0,9 4 0,0 1 0,0-2 0,27 9 0,-19-7 0,335 93 0,-208-64 0,-73-21 0,115 9 0,-164-21 0,71 1 17,-68-5-362,-1 2-1,1 2 1,53 10-1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4:35.276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0 325 24575,'20'-1'0,"0"-1"0,-1-1 0,0 0 0,1-1 0,-1-2 0,18-7 0,109-52 0,-126 55 0,36-15 0,72-22 0,-109 40 0,-1-2 0,0 0 0,-1-1 0,27-19 0,-32 19 0,1 1 0,1 1 0,-1 0 0,1 0 0,1 2 0,-1-1 0,1 2 0,22-6 0,11 2-1365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22.88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24575,'360'20'0,"170"-11"0,-308-12 0,24 0 0,261 7 0,-260 21 0,42 2 0,-88-13 0,30 0 0,-77-1 0,-9 0 0,-120-13 0,40 1 0,98 13 0,-80-4 0,0-5 0,119-6 0,-63-2 0,365 3-1365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24.991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 24575,'25'-1'0,"0"1"0,0 2 0,-1 0 0,1 1 0,-1 2 0,37 11 0,63 27 0,185 73 0,-148-61 0,-127-45 0,-30-9 0,0 0 0,0 1 0,-1-1 0,1 1 0,-1 0 0,1 0 0,-1 0 0,0 0 0,0 1 0,0-1 0,0 1 0,0 0 0,2 4 0,-4-6 0,0 0 0,-1 1 0,1-1 0,-1 0 0,1 1 0,-1-1 0,0 1 0,0-1 0,1 1 0,-1-1 0,0 1 0,0-1 0,0 1 0,-1-1 0,1 1 0,0-1 0,-1 1 0,1-1 0,-1 0 0,1 1 0,-1-1 0,1 0 0,-1 1 0,0-1 0,0 0 0,0 0 0,0 1 0,0-1 0,0 0 0,0 0 0,0 0 0,0 0 0,0-1 0,-1 1 0,1 0 0,0 0 0,-1-1 0,-1 2 0,-184 100 0,123-70 0,-47 19 0,-146 45 0,220-83 0,-18 8-7,32-11-446,0-2 1,-40 10-1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56.08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1636 24575,'31'-7'0,"-1"0"0,1 3 0,0 0 0,0 2 0,39 2 0,-10 0 0,1007-76 0,-82-54 0,-950 125 0,748-140 0,-372 62 0,704-154 0,-895 179 0,343-140 0,408-160 0,-770 298 0,187-62 0,-233 58 0,-140 58 29,-1 0 0,1-1 0,19-12 0,-22 11-325,1 1 0,0 1-1,0 0 1,15-5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58.07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654 0 24575,'-38'16'0,"0"1"0,-63 40 0,64-35 0,-2 0 0,-55 21 0,-84 31 0,50-8 0,213-63 0,-47 2 0,1 1 0,-1 2 0,38 13 0,-26-8 0,106 24 0,254 25 0,-248-56 0,-157-5-3,-1 0-1,0 0 0,0 0 1,0 1-1,0-1 0,0 1 1,0 0-1,0 0 1,-1 0-1,1 1 0,3 3 1,10 5-1319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6:33.285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1510 24575,'8'0'-332,"-1"-1"-1,0 0 0,1 0 0,-1-1 1,0 0-1,12-5 0,6-5 819,43-27 0,-18 9-375,414-219 1135,-289 170-1246,-62 31 0,153-62 0,-173 73 0,698-239 0,-680 245 0,-34 11 0,107-43 0,-50 12 0,245-58 0,-304 90 0,70-24 0,-76 21 0,108-19 0,231-40 0,-269 58 0,284-36 0,-337 51 0,187-10 0,815 19 0,-1058-2 0,59-12 0,-58 7 0,57-2 0,-62 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31.4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54 0 24575,'3'138'0,"-6"150"0,-10-218 0,9-50 0,0 0 0,-1 27 0,7 149 0,-4 85 0,-11-210 0,8-52 0,1 0 0,-1 30 0,5 110-1365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6:36.348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26 0 24575,'17'2'0,"-1"1"0,0 0 0,0 1 0,-1 1 0,1 0 0,-1 1 0,0 1 0,17 10 0,25 10 0,147 52 0,51 22 0,-80-30 0,-101-52 0,-58-17 0,-1 1 0,0 1 0,0 0 0,-1 1 0,1 1 0,26 14 0,-39-19 0,0 0 0,-1 0 0,1 0 0,-1 0 0,1 1 0,-1-1 0,1 1 0,-1-1 0,0 1 0,1-1 0,-1 1 0,0-1 0,0 1 0,0 0 0,0 0 0,-1 0 0,1 0 0,0-1 0,-1 1 0,0 0 0,1 0 0,-1 0 0,0 0 0,0 0 0,0 0 0,0 4 0,-1-4 0,0 0 0,0 0 0,-1 1 0,1-1 0,0 0 0,-1 0 0,0 0 0,1-1 0,-1 1 0,0 0 0,0-1 0,0 1 0,0-1 0,0 1 0,0-1 0,0 0 0,0 0 0,-1 0 0,1 0 0,-5 1 0,-90 26 0,-128 20 0,64-16 0,58-9 0,54-12 0,29-5 0,0-2 0,-37 3 0,45-6 0,0 1 0,0 0 0,0 1 0,1 0 0,-1 1 0,1 0 0,-1 1 0,2 0 0,-1 1 0,0 0 0,-17 14 0,-8 3 0,26-18-120,-1-1-1,1 0 0,-1-1 1,0 0-1,1 0 1,-1-2-1,-1 1 1,1-1-1,0-1 0,-21-1 1,32 1 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7:07.31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0 721 24575,'286'2'0,"384"-9"0,-167-52 0,-328 34 0,295-54 0,-287 48 0,137-20 0,116-16 0,-242 28 0,11-2 0,239-33 0,361-22 0,-404 82 0,43-4 0,-265-12 0,-127 19 0,1 1 0,0 4 0,58-1 0,130 6 0,-187-3 0,0-2 0,77-18 0,-76 15 0,1 2 0,0 2 0,0 3 0,70 6 0,-9-1 0,42-3-1365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7:09.429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813 0 24575,'-20'3'0,"-1"0"0,1 1 0,0 1 0,0 1 0,1 1 0,-1 1 0,-22 12 0,-1-1 0,-13 5 0,-3-1 0,1 3 0,1 2 0,-76 51 0,90-48 0,0-2 0,-77 38 0,101-54 0,32-8 0,46-5 0,-46-1 0,136 7 0,239 40 0,-375-44 0,3 1 0,42 5 0,-1 2 0,59 20 0,-94-24 31,1-1 0,1 0-1,28 0 1,26 6-1519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44.9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24575,'4'2'0,"-1"0"0,0 0 0,0 1 0,0-1 0,0 1 0,-1 0 0,1-1 0,-1 1 0,0 0 0,1 1 0,-1-1 0,2 6 0,6 6 0,10 11 0,-11-15 0,0 1 0,0-1 0,20 17 0,-16-16 0,-2 2 0,0-1 0,0 2 0,-1-1 0,-1 1 0,10 22 0,2 2 0,12 21 0,-23-39 0,1 0 0,1-1 0,1 0 0,1-1 0,24 26 0,-16-22 0,-17-17 0,0 0 0,1 0 0,-1-1 0,1 0 0,0 0 0,10 5 0,-13-8 0,0-1 0,0 0 0,0-1 0,0 1 0,0 0 0,0-1 0,0 0 0,0 1 0,0-1 0,0 0 0,0-1 0,0 1 0,0-1 0,0 1 0,0-1 0,0 0 0,0 0 0,0 0 0,0 0 0,4-4 0,6-1 0,-1-1 0,0 0 0,-1-1 0,1-1 0,-2 0 0,1 0 0,-1-1 0,14-19 0,-11 16 0,0 0 0,0 0 0,1 1 0,16-10 0,32-29 0,-56 45 0,21-18 0,-1-1 0,-1-2 0,-2 0 0,0-1 0,-2-2 0,17-33 0,-1 8-52,-23 36-1261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8:52.31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54 0 24575,'3'138'0,"-6"150"0,-10-218 0,9-50 0,0 0 0,-1 27 0,7 149 0,-4 85 0,-11-210 0,8-52 0,1 0 0,-1 30 0,5 110-1365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8:52.3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24575,'4'2'0,"-1"0"0,0 0 0,0 1 0,0-1 0,0 1 0,-1 0 0,1-1 0,-1 1 0,0 0 0,1 1 0,-1-1 0,2 6 0,6 6 0,10 11 0,-11-15 0,0 1 0,0-1 0,20 17 0,-16-16 0,-2 2 0,0-1 0,0 2 0,-1-1 0,-1 1 0,10 22 0,2 2 0,12 21 0,-23-39 0,1 0 0,1-1 0,1 0 0,1-1 0,24 26 0,-16-22 0,-17-17 0,0 0 0,1 0 0,-1-1 0,1 0 0,0 0 0,10 5 0,-13-8 0,0-1 0,0 0 0,0-1 0,0 1 0,0 0 0,0-1 0,0 0 0,0 1 0,0-1 0,0 0 0,0-1 0,0 1 0,0-1 0,0 1 0,0-1 0,0 0 0,0 0 0,0 0 0,0 0 0,4-4 0,6-1 0,-1-1 0,0 0 0,-1-1 0,1-1 0,-2 0 0,1 0 0,-1-1 0,14-19 0,-11 16 0,0 0 0,0 0 0,1 1 0,16-10 0,32-29 0,-56 45 0,21-18 0,-1-1 0,-1-2 0,-2 0 0,0-1 0,-2-2 0,17-33 0,-1 8-52,-23 36-1261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9:06.73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3365 0 24575,'-1191'0'0,"1133"4"0,1 3 0,0 2 0,-89 26 0,44-9 0,-374 113 0,358-93 0,2 4 0,-128 78 0,61-4 0,113-73 0,36-25 0,1 1 0,1 2 0,-41 47 0,-68 109 0,90-128 0,42-48 0,0 0 0,0 1 0,1 0 0,0 0 0,1 1 0,0 0 0,-7 17 0,8-16 2,0 0 0,0-1-1,-1 0 1,-1 0-1,0 0 1,0-1 0,-18 16-1,-10 14-1379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9:06.73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888 398 24575,'-3'3'0,"1"0"0,-1 1 0,1-2 0,-1 1 0,0 0 0,0 0 0,0-1 0,0 0 0,0 0 0,-1 0 0,1 0 0,-1 0 0,-3 1 0,-9 6 0,-82 59 0,-108 80 0,152-107 0,19-14 0,-34 32 0,59-51 0,0 0 0,0-1 0,-1 0 0,0-1 0,-21 9 0,17-8 0,1 0 0,-26 17 0,30-16 0,1-1 0,-1 0 0,-1-1 0,1-1 0,-1 1 0,0-2 0,0 1 0,-20 4 0,30-9 0,0-1 0,0 1 0,0 0 0,0-1 0,0 1 0,0 0 0,0-1 0,0 1 0,0-1 0,0 1 0,1-1 0,-1 0 0,0 1 0,0-1 0,1 0 0,-1 0 0,0 0 0,1 1 0,-1-1 0,1 0 0,-1 0 0,1 0 0,-1 0 0,1 0 0,0 0 0,-1 0 0,1 0 0,0 0 0,0 0 0,0 0 0,-1 0 0,1 0 0,1-2 0,-2-42 0,1 38 0,-1-34 0,-9-62 0,-1-25 0,9 94 0,-2 1 0,-1 0 0,-10-36 0,7 37 0,1-1 0,2 0 0,-2-44 0,9-160-1365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10:09.9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1403 0 24575,'-7'1'0,"-1"-1"0,0 2 0,1-1 0,-1 1 0,1 0 0,-1 1 0,1-1 0,0 2 0,-11 5 0,-62 46 0,28-18 0,30-21 0,-1 2 0,-34 35 0,17-15 0,14-14 0,2 1 0,0 1 0,2 1 0,-33 51 0,-5 16 0,28-46 0,-38 78 0,54-85 0,2 1 0,-14 60 0,8-23 0,6-20 0,2 2 0,3-1 0,-1 65 0,9 186 0,3-142 0,14 68 0,-4-109 0,14 76 0,-14-128 0,4 104 0,-16-155 0,1 34 0,12 96 0,-4-73 0,-3 1 0,-8 119 0,-1-61 0,5-21 0,-4 132 0,-7-182 0,-2-1 0,-25 82 0,6-34 0,-3 19 0,-65 165 0,83-262 0,-2-1 0,-2-1 0,-1 0 0,-2-2 0,-1 0 0,-2-2 0,-1-1 0,-55 52 0,27-39 0,-118 73 0,170-117 0,0 0 0,1 0 0,-1 1 0,0-1 0,0 0 0,1 1 0,-1-1 0,1 1 0,0-1 0,-1 1 0,1-1 0,0 1 0,-2 3 0,3-4 0,0 0 0,0 0 0,0-1 0,-1 1 0,1 0 0,0 0 0,1 0 0,-1-1 0,0 1 0,0 0 0,0 0 0,0-1 0,1 1 0,-1 0 0,0 0 0,1-1 0,-1 1 0,0 0 0,1-1 0,-1 1 0,1 0 0,-1-1 0,1 1 0,0 0 0,6 4 0,-1-1 0,1 0 0,0 0 0,0-1 0,14 5 0,-10-3 0,25 8 0,-22-8 0,0 0 0,0 1 0,0 0 0,-1 1 0,1 1 0,-2 0 0,1 1 0,-1 0 0,17 17 0,-23-19 0,21 21 0,-1 1 0,-1 1 0,-2 1 0,31 56 0,-9-13 0,-35-59 0,0 0 0,-1 0 0,0 1 0,-2 0 0,0 1 0,9 30 0,-10-22 0,18 43 0,6 23 0,-12 6 0,-5 1 0,-4 1 0,-4 127 0,7-65 0,-1-38 0,3 90 0,3 121 0,-19 1108 0,-11-1268 0,0-25 0,-7 212 0,12-245 0,-4 14 0,-3 92 0,33 128 0,-12-283 0,-3-18 0,3 0 0,21 86 0,-17-97 0,-6-20 0,1-1 0,0 0 0,10 19 0,-13-32 0,0 0 0,0 0 0,1 0 0,0 0 0,0 0 0,0 0 0,0-1 0,0 1 0,1-1 0,0 0 0,-1 0 0,1 0 0,0-1 0,1 0 0,-1 1 0,7 1 0,25 10 0,1-2 0,1-1 0,0-3 0,0-1 0,73 5 0,162-15-1365,-231 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7C6C-0C11-47F4-BBFB-818BADC618DD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4C495-60EE-49CB-B867-A52A39889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88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9A30B-5962-4BB1-A16E-49D43FB783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6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0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3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2760-4E30-47A8-A667-42377A93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716BE-8D2E-4B15-90A1-326FE2764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C70B7-7B5D-4934-AD3A-CDF5C48379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61CB24-0D0F-4BC4-8986-1EC7735DD20D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43600-BE76-4344-9A4D-C0617AB6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F84-0D41-4ABD-BDF9-1FDA908EA65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indoor, monitor, sitting, computer&#10;&#10;Description automatically generated">
            <a:extLst>
              <a:ext uri="{FF2B5EF4-FFF2-40B4-BE49-F238E27FC236}">
                <a16:creationId xmlns:a16="http://schemas.microsoft.com/office/drawing/2014/main" id="{80B8C340-E4F6-4E04-A229-CF498B7A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13743"/>
          <a:stretch/>
        </p:blipFill>
        <p:spPr>
          <a:xfrm>
            <a:off x="0" y="1"/>
            <a:ext cx="13008768" cy="68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1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1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4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1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0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3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omefield-primary.co.uk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mailto:hello@emile-educatio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ile-education.com/app-downloads/student-log-in-access-app-or-onlin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mes.emile-education.com/logi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2.png"/><Relationship Id="rId3" Type="http://schemas.openxmlformats.org/officeDocument/2006/relationships/customXml" Target="../ink/ink10.xml"/><Relationship Id="rId7" Type="http://schemas.openxmlformats.org/officeDocument/2006/relationships/image" Target="../media/image19.png"/><Relationship Id="rId12" Type="http://schemas.openxmlformats.org/officeDocument/2006/relationships/customXml" Target="../ink/ink14.xml"/><Relationship Id="rId2" Type="http://schemas.openxmlformats.org/officeDocument/2006/relationships/image" Target="../media/image16.png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customXml" Target="../ink/ink16.xml"/><Relationship Id="rId10" Type="http://schemas.openxmlformats.org/officeDocument/2006/relationships/customXml" Target="../ink/ink13.xml"/><Relationship Id="rId9" Type="http://schemas.openxmlformats.org/officeDocument/2006/relationships/image" Target="../media/image20.png"/><Relationship Id="rId14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ustomXml" Target="../ink/ink1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9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customXml" Target="../ink/ink20.xml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customXml" Target="../ink/ink24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2" Type="http://schemas.openxmlformats.org/officeDocument/2006/relationships/image" Target="../media/image23.png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.xml"/><Relationship Id="rId11" Type="http://schemas.openxmlformats.org/officeDocument/2006/relationships/image" Target="../media/image28.png"/><Relationship Id="rId24" Type="http://schemas.openxmlformats.org/officeDocument/2006/relationships/customXml" Target="../ink/ink30.xml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customXml" Target="../ink/ink32.xml"/><Relationship Id="rId10" Type="http://schemas.openxmlformats.org/officeDocument/2006/relationships/customXml" Target="../ink/ink23.xml"/><Relationship Id="rId19" Type="http://schemas.openxmlformats.org/officeDocument/2006/relationships/image" Target="../media/image32.png"/><Relationship Id="rId9" Type="http://schemas.openxmlformats.org/officeDocument/2006/relationships/image" Target="../media/image27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ital E emile_logo_1">
            <a:hlinkClick r:id="" action="ppaction://media"/>
            <a:extLst>
              <a:ext uri="{FF2B5EF4-FFF2-40B4-BE49-F238E27FC236}">
                <a16:creationId xmlns:a16="http://schemas.microsoft.com/office/drawing/2014/main" id="{C0F602B1-5119-41F2-A4A7-CD9B8A73E5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12972924" cy="5886450"/>
          </a:xfrm>
          <a:prstGeom prst="rect">
            <a:avLst/>
          </a:prstGeom>
          <a:ln w="2222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5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C045-CA99-44B4-B922-3558BDC1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727" y="3138704"/>
            <a:ext cx="2810033" cy="3719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DBB2D-20BE-4996-9E3F-B7596436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6" y="4178"/>
            <a:ext cx="10515600" cy="1325563"/>
          </a:xfrm>
        </p:spPr>
        <p:txBody>
          <a:bodyPr/>
          <a:lstStyle/>
          <a:p>
            <a:r>
              <a:rPr lang="en-GB" sz="5400" b="1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</a:t>
            </a:r>
            <a:endParaRPr lang="en-GB" sz="5400">
              <a:ln>
                <a:solidFill>
                  <a:prstClr val="black"/>
                </a:solidFill>
              </a:ln>
              <a:solidFill>
                <a:schemeClr val="bg1"/>
              </a:solidFill>
              <a:effectLst>
                <a:glow rad="101600">
                  <a:srgbClr val="EE3D37">
                    <a:alpha val="40000"/>
                  </a:srgbClr>
                </a:glow>
              </a:effectLst>
              <a:latin typeface="SC Gum Kid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3B504-5D2F-4C68-8819-A59D95D9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595" y="1172026"/>
            <a:ext cx="9741310" cy="48770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/>
                <a:cs typeface="Changa"/>
              </a:rPr>
              <a:t>Student Resource Once a student has a level in that strand, they are free to:</a:t>
            </a: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Changa"/>
              </a:rPr>
              <a:t>Practise on their own</a:t>
            </a: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Changa"/>
              </a:rPr>
              <a:t>Play multiplayer games against classmates</a:t>
            </a: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Changa"/>
              </a:rPr>
              <a:t>Play multiplayer games against students all over the world. Or</a:t>
            </a: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Changa"/>
              </a:rPr>
              <a:t>Play story mode (if using the app version).</a:t>
            </a:r>
          </a:p>
          <a:p>
            <a:endParaRPr lang="en-GB" sz="2400" dirty="0">
              <a:solidFill>
                <a:srgbClr val="7030A0"/>
              </a:solidFill>
              <a:latin typeface="Arial"/>
              <a:cs typeface="Changa" pitchFamily="2" charset="-78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/>
                <a:cs typeface="Changa"/>
              </a:rPr>
              <a:t>They are limited to games and activities appropriate to their rating in that strand.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/>
                <a:cs typeface="Changa"/>
              </a:rPr>
              <a:t>The multiplayer games between classmates where students are at different levels is done at the lowest level of the students. So if students at 3,6,7,8 &amp; 9 play against each other, then the questions will be from level 3.</a:t>
            </a:r>
          </a:p>
          <a:p>
            <a:pPr marL="0" indent="0">
              <a:buNone/>
            </a:pPr>
            <a:endParaRPr lang="en-GB" sz="3200" b="1">
              <a:solidFill>
                <a:srgbClr val="7030A0"/>
              </a:solidFill>
              <a:latin typeface="Changa" pitchFamily="2" charset="-78"/>
              <a:cs typeface="Changa" pitchFamily="2" charset="-78"/>
            </a:endParaRPr>
          </a:p>
          <a:p>
            <a:pPr lvl="1"/>
            <a:endParaRPr lang="en-GB" sz="3100">
              <a:ln>
                <a:solidFill>
                  <a:prstClr val="black"/>
                </a:solidFill>
              </a:ln>
              <a:solidFill>
                <a:schemeClr val="bg1"/>
              </a:solidFill>
              <a:effectLst>
                <a:glow rad="101600">
                  <a:srgbClr val="EE3D37">
                    <a:alpha val="40000"/>
                  </a:srgbClr>
                </a:glow>
              </a:effectLst>
              <a:latin typeface="+mj-lt"/>
            </a:endParaRPr>
          </a:p>
          <a:p>
            <a:pPr marL="0" indent="0">
              <a:buNone/>
            </a:pPr>
            <a:endParaRPr lang="en-GB" sz="4100">
              <a:ln>
                <a:solidFill>
                  <a:prstClr val="black"/>
                </a:solidFill>
              </a:ln>
              <a:solidFill>
                <a:schemeClr val="bg1"/>
              </a:solidFill>
              <a:effectLst>
                <a:glow rad="101600">
                  <a:srgbClr val="EE3D37">
                    <a:alpha val="40000"/>
                  </a:srgbClr>
                </a:glow>
              </a:effectLst>
              <a:latin typeface="+mj-lt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3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708E53-BD33-4482-8299-D3234E234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54"/>
          <a:stretch/>
        </p:blipFill>
        <p:spPr>
          <a:xfrm>
            <a:off x="-3730" y="-6449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512D6-BBAB-4608-9A69-71495BC88F08}"/>
              </a:ext>
            </a:extLst>
          </p:cNvPr>
          <p:cNvSpPr/>
          <p:nvPr/>
        </p:nvSpPr>
        <p:spPr>
          <a:xfrm>
            <a:off x="5693682" y="-3224"/>
            <a:ext cx="6275294" cy="6854776"/>
          </a:xfrm>
          <a:prstGeom prst="rect">
            <a:avLst/>
          </a:prstGeom>
          <a:solidFill>
            <a:srgbClr val="F2F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aseline="0" dirty="0">
                <a:solidFill>
                  <a:schemeClr val="tx1"/>
                </a:solidFill>
                <a:latin typeface="Arial"/>
              </a:rPr>
              <a:t>If you </a:t>
            </a:r>
            <a:r>
              <a:rPr lang="en-GB" sz="1400" dirty="0">
                <a:solidFill>
                  <a:schemeClr val="tx1"/>
                </a:solidFill>
                <a:latin typeface="Arial"/>
              </a:rPr>
              <a:t>would like further support from the school staff then please contact us at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Montserrat"/>
                <a:hlinkClick r:id="rId3"/>
              </a:rPr>
              <a:t>office@homefield-primary.co.uk</a:t>
            </a:r>
            <a:r>
              <a:rPr lang="en-GB" sz="2000" dirty="0">
                <a:solidFill>
                  <a:srgbClr val="0070C0"/>
                </a:solidFill>
                <a:latin typeface="Montserrat"/>
              </a:rPr>
              <a:t>.</a:t>
            </a:r>
            <a:endParaRPr lang="en-US" sz="2000" dirty="0">
              <a:solidFill>
                <a:srgbClr val="0070C0"/>
              </a:solidFill>
              <a:latin typeface="Aptos" panose="02110004020202020204"/>
            </a:endParaRPr>
          </a:p>
          <a:p>
            <a:pPr algn="ctr"/>
            <a:endParaRPr lang="en-GB" sz="12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F5A0-BB92-4DD0-B0A2-95A6005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321" y="501264"/>
            <a:ext cx="6096000" cy="9227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300" b="1" dirty="0">
                <a:solidFill>
                  <a:srgbClr val="ED7D31"/>
                </a:solidFill>
                <a:latin typeface="Arial"/>
                <a:cs typeface="Changa"/>
              </a:rPr>
              <a:t>Support</a:t>
            </a:r>
            <a:r>
              <a:rPr lang="en-GB" sz="6600" b="1" dirty="0">
                <a:solidFill>
                  <a:srgbClr val="ED7D31"/>
                </a:solidFill>
                <a:latin typeface="Arial"/>
                <a:cs typeface="Chang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91EA5-ED87-3775-031E-ABBA37B29377}"/>
              </a:ext>
            </a:extLst>
          </p:cNvPr>
          <p:cNvSpPr txBox="1"/>
          <p:nvPr/>
        </p:nvSpPr>
        <p:spPr>
          <a:xfrm>
            <a:off x="6512689" y="2173055"/>
            <a:ext cx="525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hlinkClick r:id="rId4"/>
              </a:rPr>
              <a:t>Hello@Emile-Education.com</a:t>
            </a:r>
            <a:endParaRPr lang="en-GB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D2268-737A-B434-A44E-D62D408919D9}"/>
              </a:ext>
            </a:extLst>
          </p:cNvPr>
          <p:cNvSpPr txBox="1"/>
          <p:nvPr/>
        </p:nvSpPr>
        <p:spPr>
          <a:xfrm>
            <a:off x="6352268" y="1301727"/>
            <a:ext cx="544705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1400"/>
          </a:p>
          <a:p>
            <a:pPr algn="ctr"/>
            <a:r>
              <a:rPr lang="en-GB" sz="1400" dirty="0">
                <a:latin typeface="Arial"/>
                <a:cs typeface="Arial"/>
              </a:rPr>
              <a:t>If you are looking for a particular feature, have a question or need support, please get in touch and we would be delighted to help.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B14581-A5D7-8B3F-C198-3B989493E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540" y="4540610"/>
            <a:ext cx="5846781" cy="22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616D469-773B-F3C3-31A7-D925DA9E5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25534"/>
          <a:stretch/>
        </p:blipFill>
        <p:spPr>
          <a:xfrm>
            <a:off x="6564673" y="0"/>
            <a:ext cx="56273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8D7D04-67B5-C02C-8E28-F7DC87F15113}"/>
              </a:ext>
            </a:extLst>
          </p:cNvPr>
          <p:cNvSpPr txBox="1">
            <a:spLocks/>
          </p:cNvSpPr>
          <p:nvPr/>
        </p:nvSpPr>
        <p:spPr>
          <a:xfrm>
            <a:off x="30753" y="473791"/>
            <a:ext cx="644704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Arial"/>
                <a:cs typeface="Changa"/>
              </a:rPr>
              <a:t>Student Resource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69FC2ED-2C60-E908-87E0-9DAFD75BF1A4}"/>
              </a:ext>
            </a:extLst>
          </p:cNvPr>
          <p:cNvSpPr txBox="1">
            <a:spLocks/>
          </p:cNvSpPr>
          <p:nvPr/>
        </p:nvSpPr>
        <p:spPr>
          <a:xfrm>
            <a:off x="117626" y="1190041"/>
            <a:ext cx="6447048" cy="1890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rgbClr val="00153A"/>
                </a:solidFill>
                <a:latin typeface="Arial"/>
                <a:cs typeface="Changa"/>
                <a:hlinkClick r:id="rId3"/>
              </a:rPr>
              <a:t>App or Online version.</a:t>
            </a:r>
            <a:endParaRPr lang="en-GB" sz="1800" dirty="0">
              <a:solidFill>
                <a:srgbClr val="00153A"/>
              </a:solidFill>
              <a:latin typeface="Arial"/>
              <a:cs typeface="Changa"/>
            </a:endParaRPr>
          </a:p>
          <a:p>
            <a:pPr algn="ctr"/>
            <a:endParaRPr lang="en-GB" sz="1800" dirty="0">
              <a:solidFill>
                <a:srgbClr val="00153A"/>
              </a:solidFill>
              <a:latin typeface="Arial"/>
              <a:cs typeface="Changa" pitchFamily="2" charset="-78"/>
            </a:endParaRPr>
          </a:p>
          <a:p>
            <a:pPr algn="ctr"/>
            <a:r>
              <a:rPr lang="en-GB" sz="1800" dirty="0">
                <a:solidFill>
                  <a:srgbClr val="00153A"/>
                </a:solidFill>
                <a:latin typeface="Arial"/>
                <a:cs typeface="Changa"/>
              </a:rPr>
              <a:t>The App is </a:t>
            </a:r>
            <a:r>
              <a:rPr lang="en-GB" sz="1800" b="1" u="sng" dirty="0">
                <a:solidFill>
                  <a:srgbClr val="00153A"/>
                </a:solidFill>
                <a:latin typeface="Arial"/>
                <a:cs typeface="Changa"/>
              </a:rPr>
              <a:t>free</a:t>
            </a:r>
            <a:r>
              <a:rPr lang="en-GB" sz="1800" dirty="0">
                <a:solidFill>
                  <a:srgbClr val="00153A"/>
                </a:solidFill>
                <a:latin typeface="Arial"/>
                <a:cs typeface="Changa"/>
              </a:rPr>
              <a:t> to download</a:t>
            </a:r>
          </a:p>
          <a:p>
            <a:pPr algn="ctr"/>
            <a:endParaRPr lang="en-GB" sz="1800" dirty="0">
              <a:solidFill>
                <a:srgbClr val="00153A"/>
              </a:solidFill>
              <a:latin typeface="Arial"/>
              <a:cs typeface="Changa" pitchFamily="2" charset="-78"/>
            </a:endParaRPr>
          </a:p>
          <a:p>
            <a:pPr algn="ctr"/>
            <a:r>
              <a:rPr lang="en-GB" sz="1800" dirty="0">
                <a:solidFill>
                  <a:srgbClr val="00153A"/>
                </a:solidFill>
                <a:latin typeface="Arial"/>
                <a:cs typeface="Changa"/>
              </a:rPr>
              <a:t>The App works on Windows, Chromebooks, Android phones, iPads and iPhones. </a:t>
            </a:r>
            <a:endParaRPr lang="en-GB" sz="3200" dirty="0">
              <a:solidFill>
                <a:srgbClr val="00153A"/>
              </a:solidFill>
              <a:latin typeface="Arial"/>
              <a:cs typeface="Chang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2331C2-B361-1669-2FF5-B378DC91CA0A}"/>
              </a:ext>
            </a:extLst>
          </p:cNvPr>
          <p:cNvSpPr txBox="1">
            <a:spLocks/>
          </p:cNvSpPr>
          <p:nvPr/>
        </p:nvSpPr>
        <p:spPr>
          <a:xfrm>
            <a:off x="275734" y="3737793"/>
            <a:ext cx="6096000" cy="112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>
              <a:solidFill>
                <a:srgbClr val="7030A0"/>
              </a:solidFill>
              <a:latin typeface="Changa" pitchFamily="2" charset="-78"/>
              <a:cs typeface="Changa" pitchFamily="2" charset="-78"/>
            </a:endParaRPr>
          </a:p>
        </p:txBody>
      </p:sp>
      <p:pic>
        <p:nvPicPr>
          <p:cNvPr id="17" name="Picture 16" descr="Cartoon of a diving suit&#10;&#10;Description automatically generated">
            <a:extLst>
              <a:ext uri="{FF2B5EF4-FFF2-40B4-BE49-F238E27FC236}">
                <a16:creationId xmlns:a16="http://schemas.microsoft.com/office/drawing/2014/main" id="{8F5A3CD9-225B-F042-FA19-24DB70E92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385">
            <a:off x="8067135" y="1417804"/>
            <a:ext cx="2991435" cy="3359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EE20666F-FDE5-572D-7DC3-7AA2D3C72292}"/>
              </a:ext>
            </a:extLst>
          </p:cNvPr>
          <p:cNvSpPr txBox="1">
            <a:spLocks/>
          </p:cNvSpPr>
          <p:nvPr/>
        </p:nvSpPr>
        <p:spPr>
          <a:xfrm>
            <a:off x="117624" y="1489994"/>
            <a:ext cx="6360178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56216A-7A97-9F09-8516-845D728C18A2}"/>
              </a:ext>
            </a:extLst>
          </p:cNvPr>
          <p:cNvGrpSpPr/>
          <p:nvPr/>
        </p:nvGrpSpPr>
        <p:grpSpPr>
          <a:xfrm>
            <a:off x="416631" y="3062066"/>
            <a:ext cx="5762164" cy="548878"/>
            <a:chOff x="166473" y="3240118"/>
            <a:chExt cx="5762164" cy="54887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679DD8-C02F-FED0-8FB8-6EDCA9671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696" r="39973"/>
            <a:stretch/>
          </p:blipFill>
          <p:spPr>
            <a:xfrm>
              <a:off x="2378989" y="3245994"/>
              <a:ext cx="1443790" cy="5430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58F700-ABFF-77D6-11C7-B7795ACEC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0320"/>
            <a:stretch/>
          </p:blipFill>
          <p:spPr>
            <a:xfrm>
              <a:off x="166473" y="3245995"/>
              <a:ext cx="1469822" cy="5430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64ACCF-2C22-39B2-568D-3D3BDECDA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676" r="645"/>
            <a:stretch/>
          </p:blipFill>
          <p:spPr>
            <a:xfrm>
              <a:off x="4458814" y="3240118"/>
              <a:ext cx="1469823" cy="543001"/>
            </a:xfrm>
            <a:prstGeom prst="rect">
              <a:avLst/>
            </a:prstGeom>
          </p:spPr>
        </p:pic>
      </p:grpSp>
      <p:sp>
        <p:nvSpPr>
          <p:cNvPr id="24" name="Title 4">
            <a:extLst>
              <a:ext uri="{FF2B5EF4-FFF2-40B4-BE49-F238E27FC236}">
                <a16:creationId xmlns:a16="http://schemas.microsoft.com/office/drawing/2014/main" id="{83FA179D-F9A9-A7E2-EC5F-B8F3C8A36769}"/>
              </a:ext>
            </a:extLst>
          </p:cNvPr>
          <p:cNvSpPr txBox="1">
            <a:spLocks/>
          </p:cNvSpPr>
          <p:nvPr/>
        </p:nvSpPr>
        <p:spPr>
          <a:xfrm>
            <a:off x="-75314" y="4559181"/>
            <a:ext cx="6447048" cy="59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>
                <a:solidFill>
                  <a:srgbClr val="00153A"/>
                </a:solidFill>
                <a:latin typeface="Changa" pitchFamily="2" charset="-78"/>
                <a:cs typeface="Changa" pitchFamily="2" charset="-78"/>
                <a:hlinkClick r:id="rId6"/>
              </a:rPr>
              <a:t>. </a:t>
            </a:r>
            <a:endParaRPr lang="en-GB" sz="320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7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61890-6B7F-0A4C-4EF8-FC2E0F5B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84" y="1933686"/>
            <a:ext cx="8668541" cy="49243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02502" y="118360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Arial"/>
                <a:cs typeface="Changa"/>
              </a:rPr>
              <a:t>Student Resource – Hub Screen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684B1-14B8-F3B6-8A62-71C7F8E24597}"/>
              </a:ext>
            </a:extLst>
          </p:cNvPr>
          <p:cNvSpPr txBox="1"/>
          <p:nvPr/>
        </p:nvSpPr>
        <p:spPr>
          <a:xfrm>
            <a:off x="84934" y="874532"/>
            <a:ext cx="1952625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Student’s own </a:t>
            </a:r>
            <a:r>
              <a:rPr lang="en-GB" err="1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tamagotchi</a:t>
            </a:r>
            <a:endParaRPr lang="en-GB">
              <a:solidFill>
                <a:schemeClr val="bg1"/>
              </a:solidFill>
              <a:latin typeface="Changa" panose="00000500000000000000" pitchFamily="2" charset="-78"/>
              <a:cs typeface="Changa" panose="000005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D85BB-5E7A-E190-8C67-143384784EB3}"/>
              </a:ext>
            </a:extLst>
          </p:cNvPr>
          <p:cNvSpPr txBox="1"/>
          <p:nvPr/>
        </p:nvSpPr>
        <p:spPr>
          <a:xfrm>
            <a:off x="3428372" y="874532"/>
            <a:ext cx="1952625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Work set by Teachers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3C1840-8DC6-493C-A879-B5D6B87C2893}"/>
              </a:ext>
            </a:extLst>
          </p:cNvPr>
          <p:cNvGrpSpPr/>
          <p:nvPr/>
        </p:nvGrpSpPr>
        <p:grpSpPr>
          <a:xfrm>
            <a:off x="1914240" y="1419255"/>
            <a:ext cx="1306080" cy="602280"/>
            <a:chOff x="1914240" y="1419255"/>
            <a:chExt cx="13060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D67A42-3F45-EA65-0EB2-0E546E4C4CC4}"/>
                    </a:ext>
                  </a:extLst>
                </p14:cNvPr>
                <p14:cNvContentPartPr/>
                <p14:nvPr/>
              </p14:nvContentPartPr>
              <p14:xfrm>
                <a:off x="1914240" y="1419255"/>
                <a:ext cx="1230840" cy="45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D67A42-3F45-EA65-0EB2-0E546E4C4C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8240" y="1383255"/>
                  <a:ext cx="13024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16891E-B859-A956-B133-8E834471F11C}"/>
                    </a:ext>
                  </a:extLst>
                </p14:cNvPr>
                <p14:cNvContentPartPr/>
                <p14:nvPr/>
              </p14:nvContentPartPr>
              <p14:xfrm>
                <a:off x="2895600" y="1685655"/>
                <a:ext cx="324720" cy="33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16891E-B859-A956-B133-8E834471F1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9600" y="1649655"/>
                  <a:ext cx="39636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A3F3AF-1098-EB91-C769-56A21D7CC436}"/>
              </a:ext>
            </a:extLst>
          </p:cNvPr>
          <p:cNvGrpSpPr/>
          <p:nvPr/>
        </p:nvGrpSpPr>
        <p:grpSpPr>
          <a:xfrm>
            <a:off x="4225224" y="1517622"/>
            <a:ext cx="358920" cy="554414"/>
            <a:chOff x="4225224" y="1517622"/>
            <a:chExt cx="358920" cy="5544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3F4B23-310E-2479-F9C9-2BD2C349178D}"/>
                    </a:ext>
                  </a:extLst>
                </p14:cNvPr>
                <p14:cNvContentPartPr/>
                <p14:nvPr/>
              </p14:nvContentPartPr>
              <p14:xfrm>
                <a:off x="4413564" y="1517622"/>
                <a:ext cx="20520" cy="49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3F4B23-310E-2479-F9C9-2BD2C34917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77564" y="1481622"/>
                  <a:ext cx="921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2DFC40-7B30-EEA4-5C81-7F95CA120118}"/>
                    </a:ext>
                  </a:extLst>
                </p14:cNvPr>
                <p14:cNvContentPartPr/>
                <p14:nvPr/>
              </p14:nvContentPartPr>
              <p14:xfrm>
                <a:off x="4225224" y="1862156"/>
                <a:ext cx="358920" cy="20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2DFC40-7B30-EEA4-5C81-7F95CA1201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9260" y="1826156"/>
                  <a:ext cx="430488" cy="28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5C44922-E947-60F5-EBDD-F7C8A687ADF0}"/>
              </a:ext>
            </a:extLst>
          </p:cNvPr>
          <p:cNvSpPr txBox="1"/>
          <p:nvPr/>
        </p:nvSpPr>
        <p:spPr>
          <a:xfrm>
            <a:off x="6597984" y="874531"/>
            <a:ext cx="1952625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Competition </a:t>
            </a:r>
            <a:r>
              <a:rPr lang="en-GB" b="1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within </a:t>
            </a:r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 Class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EE3D0-895C-F791-FBC0-248D7F1DB0E2}"/>
              </a:ext>
            </a:extLst>
          </p:cNvPr>
          <p:cNvSpPr txBox="1"/>
          <p:nvPr/>
        </p:nvSpPr>
        <p:spPr>
          <a:xfrm>
            <a:off x="9461520" y="874532"/>
            <a:ext cx="2648741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Competitions </a:t>
            </a:r>
            <a:r>
              <a:rPr lang="en-GB" b="1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between </a:t>
            </a:r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Classes or Schools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5EC691-AAF2-1FE9-9A65-571420B2AA0B}"/>
              </a:ext>
            </a:extLst>
          </p:cNvPr>
          <p:cNvGrpSpPr/>
          <p:nvPr/>
        </p:nvGrpSpPr>
        <p:grpSpPr>
          <a:xfrm>
            <a:off x="7310014" y="1532464"/>
            <a:ext cx="358920" cy="554414"/>
            <a:chOff x="4225224" y="1517622"/>
            <a:chExt cx="358920" cy="5544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023D8F-F39F-7B6B-3E23-39F80FEA8371}"/>
                    </a:ext>
                  </a:extLst>
                </p14:cNvPr>
                <p14:cNvContentPartPr/>
                <p14:nvPr/>
              </p14:nvContentPartPr>
              <p14:xfrm>
                <a:off x="4413564" y="1517622"/>
                <a:ext cx="20520" cy="496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023D8F-F39F-7B6B-3E23-39F80FEA83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77564" y="1481622"/>
                  <a:ext cx="921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E84DC1A-4C1F-EB17-D274-DCDD533FD4B9}"/>
                    </a:ext>
                  </a:extLst>
                </p14:cNvPr>
                <p14:cNvContentPartPr/>
                <p14:nvPr/>
              </p14:nvContentPartPr>
              <p14:xfrm>
                <a:off x="4225224" y="1862156"/>
                <a:ext cx="358920" cy="20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E84DC1A-4C1F-EB17-D274-DCDD533FD4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9260" y="1826156"/>
                  <a:ext cx="430488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AD6C1D-B013-EC99-8CAA-78A45F99F43A}"/>
              </a:ext>
            </a:extLst>
          </p:cNvPr>
          <p:cNvGrpSpPr/>
          <p:nvPr/>
        </p:nvGrpSpPr>
        <p:grpSpPr>
          <a:xfrm flipH="1">
            <a:off x="8480211" y="1444518"/>
            <a:ext cx="1285560" cy="602280"/>
            <a:chOff x="1914240" y="1419255"/>
            <a:chExt cx="13060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4AF674-7F89-5406-A360-96EB33D6D103}"/>
                    </a:ext>
                  </a:extLst>
                </p14:cNvPr>
                <p14:cNvContentPartPr/>
                <p14:nvPr/>
              </p14:nvContentPartPr>
              <p14:xfrm>
                <a:off x="1914240" y="1419255"/>
                <a:ext cx="1230840" cy="454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4AF674-7F89-5406-A360-96EB33D6D1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7662" y="1383255"/>
                  <a:ext cx="130363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244AD7-2116-E305-BCAC-6088146A5649}"/>
                    </a:ext>
                  </a:extLst>
                </p14:cNvPr>
                <p14:cNvContentPartPr/>
                <p14:nvPr/>
              </p14:nvContentPartPr>
              <p14:xfrm>
                <a:off x="2895600" y="1685655"/>
                <a:ext cx="324720" cy="33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244AD7-2116-E305-BCAC-6088146A56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59032" y="1649655"/>
                  <a:ext cx="397489" cy="407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23E8BE7-65AB-7A2E-5A6A-5F973BBFD465}"/>
              </a:ext>
            </a:extLst>
          </p:cNvPr>
          <p:cNvSpPr txBox="1"/>
          <p:nvPr/>
        </p:nvSpPr>
        <p:spPr>
          <a:xfrm>
            <a:off x="151610" y="4039347"/>
            <a:ext cx="1467640" cy="1021556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Different Strands Covered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AD023BA-BB84-EE04-61B2-76B5CE081E6A}"/>
                  </a:ext>
                </a:extLst>
              </p14:cNvPr>
              <p14:cNvContentPartPr/>
              <p14:nvPr/>
            </p14:nvContentPartPr>
            <p14:xfrm>
              <a:off x="1590240" y="2733645"/>
              <a:ext cx="505440" cy="384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AD023BA-BB84-EE04-61B2-76B5CE081E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54240" y="2697645"/>
                <a:ext cx="577080" cy="39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3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29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3469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Arial"/>
                <a:cs typeface="Changa"/>
              </a:rPr>
              <a:t>Student Resource – Tamagotchi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F3474-68C1-5269-A081-FCF8EDF9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5" y="2841066"/>
            <a:ext cx="5791485" cy="3241775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4440" y="1232004"/>
            <a:ext cx="11443117" cy="1164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00153A"/>
                </a:solidFill>
                <a:latin typeface="Arial"/>
                <a:cs typeface="Changa"/>
              </a:rPr>
              <a:t>In the App, all students get their own Tamagotchi who grows from an egg to a baby to a toddler to a teenager to an adult (usually within 7 days).</a:t>
            </a:r>
          </a:p>
          <a:p>
            <a:pPr algn="ctr"/>
            <a:endParaRPr lang="en-GB" sz="2000" dirty="0">
              <a:solidFill>
                <a:srgbClr val="00153A"/>
              </a:solidFill>
              <a:latin typeface="Arial"/>
              <a:cs typeface="Changa" pitchFamily="2" charset="-78"/>
            </a:endParaRPr>
          </a:p>
          <a:p>
            <a:pPr algn="ctr"/>
            <a:r>
              <a:rPr lang="en-GB" sz="2000" dirty="0">
                <a:solidFill>
                  <a:srgbClr val="00153A"/>
                </a:solidFill>
                <a:latin typeface="Arial"/>
                <a:cs typeface="Changa"/>
              </a:rPr>
              <a:t>Students use coins earned in games to buy outfits, backgrounds, games ,…., for their Tamagotchi.</a:t>
            </a:r>
            <a:r>
              <a:rPr lang="en-GB" sz="2000" dirty="0">
                <a:solidFill>
                  <a:srgbClr val="00153A"/>
                </a:solidFill>
                <a:latin typeface="Changa" pitchFamily="2" charset="-78"/>
                <a:cs typeface="Changa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E982C-85E4-8BAD-CDA0-58353E58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05" y="2809922"/>
            <a:ext cx="5791485" cy="32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3469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Arial"/>
                <a:cs typeface="Changa"/>
              </a:rPr>
              <a:t>Student Resource – Tasks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4440" y="1232004"/>
            <a:ext cx="7397960" cy="116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153A"/>
                </a:solidFill>
                <a:latin typeface="Arial"/>
                <a:cs typeface="Changa"/>
              </a:rPr>
              <a:t>Work set by teachers, will appear under Tasks.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Arial"/>
              <a:cs typeface="Changa" pitchFamily="2" charset="-78"/>
            </a:endParaRPr>
          </a:p>
          <a:p>
            <a:r>
              <a:rPr lang="en-GB" sz="3200" dirty="0">
                <a:solidFill>
                  <a:srgbClr val="00153A"/>
                </a:solidFill>
                <a:latin typeface="Arial"/>
                <a:cs typeface="Changa"/>
              </a:rPr>
              <a:t>Students can also enter a </a:t>
            </a:r>
            <a:r>
              <a:rPr lang="en-GB" sz="3200" u="sng" dirty="0">
                <a:solidFill>
                  <a:srgbClr val="00153A"/>
                </a:solidFill>
                <a:latin typeface="Arial"/>
                <a:cs typeface="Changa"/>
              </a:rPr>
              <a:t>Task Codes</a:t>
            </a:r>
            <a:r>
              <a:rPr lang="en-GB" sz="3200" dirty="0">
                <a:solidFill>
                  <a:srgbClr val="00153A"/>
                </a:solidFill>
                <a:latin typeface="Arial"/>
                <a:cs typeface="Changa"/>
              </a:rPr>
              <a:t> on this screen.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B0EF7-E7BA-F35A-AFB7-A640D645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71" y="2714268"/>
            <a:ext cx="9030960" cy="5106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155D8-3F8F-881D-599A-C6CA1015680E}"/>
              </a:ext>
            </a:extLst>
          </p:cNvPr>
          <p:cNvSpPr txBox="1"/>
          <p:nvPr/>
        </p:nvSpPr>
        <p:spPr>
          <a:xfrm>
            <a:off x="181144" y="5484436"/>
            <a:ext cx="2810666" cy="1021556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Tasks that start in the future are greyed out until the start date.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14:cNvPr>
              <p14:cNvContentPartPr/>
              <p14:nvPr/>
            </p14:nvContentPartPr>
            <p14:xfrm>
              <a:off x="2991810" y="5601780"/>
              <a:ext cx="1134045" cy="34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5797" y="5565780"/>
                <a:ext cx="1205711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14:cNvPr>
              <p14:cNvContentPartPr/>
              <p14:nvPr/>
            </p14:nvContentPartPr>
            <p14:xfrm>
              <a:off x="3962415" y="5533740"/>
              <a:ext cx="30780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6415" y="5497740"/>
                <a:ext cx="379440" cy="2707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0BDDEF7-017C-CDFF-3F7C-AE0D9CE7D571}"/>
              </a:ext>
            </a:extLst>
          </p:cNvPr>
          <p:cNvSpPr txBox="1"/>
          <p:nvPr/>
        </p:nvSpPr>
        <p:spPr>
          <a:xfrm>
            <a:off x="7925160" y="1048282"/>
            <a:ext cx="4181115" cy="1634490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chemeClr val="bg1"/>
                </a:solidFill>
                <a:latin typeface="Changa" pitchFamily="2" charset="-78"/>
                <a:cs typeface="Changa" pitchFamily="2" charset="-78"/>
              </a:rPr>
              <a:t>Task Codes are listed on our website, in our planning documents and in our </a:t>
            </a:r>
            <a:r>
              <a:rPr lang="en-GB" sz="1800" err="1">
                <a:solidFill>
                  <a:schemeClr val="bg1"/>
                </a:solidFill>
                <a:latin typeface="Changa" pitchFamily="2" charset="-78"/>
                <a:cs typeface="Changa" pitchFamily="2" charset="-78"/>
              </a:rPr>
              <a:t>powerpoints</a:t>
            </a:r>
            <a:r>
              <a:rPr lang="en-GB" sz="1800">
                <a:solidFill>
                  <a:schemeClr val="bg1"/>
                </a:solidFill>
                <a:latin typeface="Changa" pitchFamily="2" charset="-78"/>
                <a:cs typeface="Changa" pitchFamily="2" charset="-78"/>
              </a:rPr>
              <a:t>. They allow teachers to set work without logging in to the Teacher Portal.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72911C-61EC-4D11-5E3B-D8349C5C85D8}"/>
              </a:ext>
            </a:extLst>
          </p:cNvPr>
          <p:cNvGrpSpPr/>
          <p:nvPr/>
        </p:nvGrpSpPr>
        <p:grpSpPr>
          <a:xfrm>
            <a:off x="9515280" y="2682772"/>
            <a:ext cx="238680" cy="1116128"/>
            <a:chOff x="9515280" y="2933820"/>
            <a:chExt cx="23868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9D9F09-AA51-856C-F104-DCF26D163B72}"/>
                    </a:ext>
                  </a:extLst>
                </p14:cNvPr>
                <p14:cNvContentPartPr/>
                <p14:nvPr/>
              </p14:nvContentPartPr>
              <p14:xfrm>
                <a:off x="9619680" y="2933820"/>
                <a:ext cx="38880" cy="84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9D9F09-AA51-856C-F104-DCF26D163B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83680" y="2905915"/>
                  <a:ext cx="110520" cy="90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E0B99B-18BC-8E28-22F3-190D4D613C11}"/>
                    </a:ext>
                  </a:extLst>
                </p14:cNvPr>
                <p14:cNvContentPartPr/>
                <p14:nvPr/>
              </p14:nvContentPartPr>
              <p14:xfrm>
                <a:off x="9553080" y="3581820"/>
                <a:ext cx="172800" cy="21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E0B99B-18BC-8E28-22F3-190D4D613C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17080" y="3553918"/>
                  <a:ext cx="244440" cy="272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4FFD81-6BEC-5F56-E52F-3917898A09C6}"/>
                    </a:ext>
                  </a:extLst>
                </p14:cNvPr>
                <p14:cNvContentPartPr/>
                <p14:nvPr/>
              </p14:nvContentPartPr>
              <p14:xfrm>
                <a:off x="9515280" y="359082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4FFD81-6BEC-5F56-E52F-3917898A09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79280" y="35548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EC2794-4C00-0FC1-46C2-07A34DDE23D7}"/>
                    </a:ext>
                  </a:extLst>
                </p14:cNvPr>
                <p14:cNvContentPartPr/>
                <p14:nvPr/>
              </p14:nvContentPartPr>
              <p14:xfrm>
                <a:off x="9696360" y="362898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EC2794-4C00-0FC1-46C2-07A34DDE23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60360" y="35929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6C4D89-A1A9-548F-736D-C1BB54D5CE84}"/>
                    </a:ext>
                  </a:extLst>
                </p14:cNvPr>
                <p14:cNvContentPartPr/>
                <p14:nvPr/>
              </p14:nvContentPartPr>
              <p14:xfrm>
                <a:off x="9544080" y="358146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6C4D89-A1A9-548F-736D-C1BB54D5CE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08080" y="35454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01FB5A-73CD-B1B5-D6AE-7DAEE5BAF57D}"/>
                    </a:ext>
                  </a:extLst>
                </p14:cNvPr>
                <p14:cNvContentPartPr/>
                <p14:nvPr/>
              </p14:nvContentPartPr>
              <p14:xfrm>
                <a:off x="9753600" y="358146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01FB5A-73CD-B1B5-D6AE-7DAEE5BAF5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17600" y="35454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0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3469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Arial"/>
                <a:cs typeface="Changa"/>
              </a:rPr>
              <a:t>Student Resource – Battles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2957" y="1061434"/>
            <a:ext cx="11446085" cy="155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00153A"/>
                </a:solidFill>
                <a:latin typeface="Arial"/>
                <a:cs typeface="Changa"/>
              </a:rPr>
              <a:t>Battles are competitions </a:t>
            </a:r>
            <a:r>
              <a:rPr lang="en-GB" sz="3200" b="1" dirty="0">
                <a:solidFill>
                  <a:srgbClr val="00153A"/>
                </a:solidFill>
                <a:latin typeface="Arial"/>
                <a:cs typeface="Changa"/>
              </a:rPr>
              <a:t>within </a:t>
            </a:r>
            <a:r>
              <a:rPr lang="en-GB" sz="3200" dirty="0">
                <a:solidFill>
                  <a:srgbClr val="00153A"/>
                </a:solidFill>
                <a:latin typeface="Arial"/>
                <a:cs typeface="Changa"/>
              </a:rPr>
              <a:t>a class.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Arial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Arial"/>
                <a:cs typeface="Changa"/>
              </a:rPr>
              <a:t>Teachers set a time period and any student in that class has to play a set game once. It builds up a league table over the school year. </a:t>
            </a:r>
          </a:p>
          <a:p>
            <a:endParaRPr lang="en-GB" sz="3200" dirty="0">
              <a:solidFill>
                <a:srgbClr val="00153A"/>
              </a:solidFill>
              <a:latin typeface="Arial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Arial"/>
                <a:cs typeface="Changa"/>
              </a:rPr>
              <a:t>They are commonly used like a quick fun assessment to confirm students know recently taught topics.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14:cNvPr>
              <p14:cNvContentPartPr/>
              <p14:nvPr/>
            </p14:nvContentPartPr>
            <p14:xfrm>
              <a:off x="2991810" y="5601780"/>
              <a:ext cx="1134045" cy="34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797" y="5565780"/>
                <a:ext cx="1205711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14:cNvPr>
              <p14:cNvContentPartPr/>
              <p14:nvPr/>
            </p14:nvContentPartPr>
            <p14:xfrm>
              <a:off x="3962415" y="5533740"/>
              <a:ext cx="30780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6415" y="5497740"/>
                <a:ext cx="379440" cy="2707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E0FE792-8D50-B939-CFE5-052B92834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655" y="2611695"/>
            <a:ext cx="7194991" cy="40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AC8F83-3BE1-4F20-4718-2A159295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59" y="2042884"/>
            <a:ext cx="8050365" cy="4548372"/>
          </a:xfrm>
          <a:prstGeom prst="rect">
            <a:avLst/>
          </a:prstGeom>
          <a:ln>
            <a:solidFill>
              <a:srgbClr val="ED7D3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02502" y="118360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Arial"/>
                <a:cs typeface="Changa"/>
              </a:rPr>
              <a:t>Student Resource - Strands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684B1-14B8-F3B6-8A62-71C7F8E24597}"/>
              </a:ext>
            </a:extLst>
          </p:cNvPr>
          <p:cNvSpPr txBox="1"/>
          <p:nvPr/>
        </p:nvSpPr>
        <p:spPr>
          <a:xfrm>
            <a:off x="84934" y="874532"/>
            <a:ext cx="2660606" cy="1328023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Rating Game: 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Baseline assessment to help Emile adapt to the student.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D85BB-5E7A-E190-8C67-143384784EB3}"/>
              </a:ext>
            </a:extLst>
          </p:cNvPr>
          <p:cNvSpPr txBox="1"/>
          <p:nvPr/>
        </p:nvSpPr>
        <p:spPr>
          <a:xfrm>
            <a:off x="9135448" y="945597"/>
            <a:ext cx="2939775" cy="1328023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Learn Game: 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Multiple round game with scaffolded learning in the first few rounds.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985BA9-0F82-C9EC-D208-8958AFF4AF70}"/>
                  </a:ext>
                </a:extLst>
              </p14:cNvPr>
              <p14:cNvContentPartPr/>
              <p14:nvPr/>
            </p14:nvContentPartPr>
            <p14:xfrm>
              <a:off x="2600040" y="2152605"/>
              <a:ext cx="1534320" cy="81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985BA9-0F82-C9EC-D208-8958AFF4AF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4048" y="2116605"/>
                <a:ext cx="1605943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506D11-41B8-5446-1A25-E078D01044BF}"/>
                  </a:ext>
                </a:extLst>
              </p14:cNvPr>
              <p14:cNvContentPartPr/>
              <p14:nvPr/>
            </p14:nvContentPartPr>
            <p14:xfrm>
              <a:off x="3971640" y="2857485"/>
              <a:ext cx="276840" cy="238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506D11-41B8-5446-1A25-E078D01044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5640" y="2821485"/>
                <a:ext cx="34848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1DDA02B-5B23-C03D-3244-45088DC6FB70}"/>
              </a:ext>
            </a:extLst>
          </p:cNvPr>
          <p:cNvGrpSpPr/>
          <p:nvPr/>
        </p:nvGrpSpPr>
        <p:grpSpPr>
          <a:xfrm>
            <a:off x="6397680" y="2278965"/>
            <a:ext cx="3070800" cy="1527480"/>
            <a:chOff x="6397680" y="2278965"/>
            <a:chExt cx="3070800" cy="15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353D9B-55B4-0081-3F56-85DAC2056D83}"/>
                    </a:ext>
                  </a:extLst>
                </p14:cNvPr>
                <p14:cNvContentPartPr/>
                <p14:nvPr/>
              </p14:nvContentPartPr>
              <p14:xfrm>
                <a:off x="6457800" y="2278965"/>
                <a:ext cx="3010680" cy="141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353D9B-55B4-0081-3F56-85DAC2056D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21800" y="2242965"/>
                  <a:ext cx="308232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256163-1DAD-928D-8CD1-B499CC1CB612}"/>
                    </a:ext>
                  </a:extLst>
                </p14:cNvPr>
                <p14:cNvContentPartPr/>
                <p14:nvPr/>
              </p14:nvContentPartPr>
              <p14:xfrm>
                <a:off x="6397680" y="3590805"/>
                <a:ext cx="426600" cy="21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256163-1DAD-928D-8CD1-B499CC1CB6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61710" y="3554805"/>
                  <a:ext cx="4981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7CAC3F-04E1-449B-539D-F8D1A70A0829}"/>
                    </a:ext>
                  </a:extLst>
                </p14:cNvPr>
                <p14:cNvContentPartPr/>
                <p14:nvPr/>
              </p14:nvContentPartPr>
              <p14:xfrm>
                <a:off x="6438720" y="3540765"/>
                <a:ext cx="293760" cy="11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7CAC3F-04E1-449B-539D-F8D1A70A08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02720" y="3504765"/>
                  <a:ext cx="365400" cy="188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C14C88E-951F-B40F-561E-80C2913FCB76}"/>
              </a:ext>
            </a:extLst>
          </p:cNvPr>
          <p:cNvSpPr txBox="1"/>
          <p:nvPr/>
        </p:nvSpPr>
        <p:spPr>
          <a:xfrm>
            <a:off x="102502" y="3095805"/>
            <a:ext cx="2660606" cy="1634490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Practise Game: 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Allows students to test themselves at an appropriate difficulty level.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4AFC4C-DEF8-F404-A803-26F718570093}"/>
              </a:ext>
            </a:extLst>
          </p:cNvPr>
          <p:cNvGrpSpPr/>
          <p:nvPr/>
        </p:nvGrpSpPr>
        <p:grpSpPr>
          <a:xfrm>
            <a:off x="2657280" y="4238085"/>
            <a:ext cx="1644840" cy="246960"/>
            <a:chOff x="2657280" y="4238085"/>
            <a:chExt cx="16448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E3FA30-7EB7-B17B-0E0C-DC7E647E14BD}"/>
                    </a:ext>
                  </a:extLst>
                </p14:cNvPr>
                <p14:cNvContentPartPr/>
                <p14:nvPr/>
              </p14:nvContentPartPr>
              <p14:xfrm>
                <a:off x="2657280" y="4286325"/>
                <a:ext cx="1582920" cy="59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E3FA30-7EB7-B17B-0E0C-DC7E647E14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1280" y="4250325"/>
                  <a:ext cx="165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1C1B78-0B74-8D18-75A6-8786F8996E6F}"/>
                    </a:ext>
                  </a:extLst>
                </p14:cNvPr>
                <p14:cNvContentPartPr/>
                <p14:nvPr/>
              </p14:nvContentPartPr>
              <p14:xfrm>
                <a:off x="3981360" y="4238085"/>
                <a:ext cx="320760" cy="24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1C1B78-0B74-8D18-75A6-8786F8996E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5400" y="4202085"/>
                  <a:ext cx="392320" cy="31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46F329A-46AE-9467-1933-438A84B55E93}"/>
              </a:ext>
            </a:extLst>
          </p:cNvPr>
          <p:cNvSpPr txBox="1"/>
          <p:nvPr/>
        </p:nvSpPr>
        <p:spPr>
          <a:xfrm>
            <a:off x="9135447" y="3441972"/>
            <a:ext cx="2939775" cy="1328023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Endless Game: 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Game with no competition and no time aspect.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E3FDC0-D0CD-7B6E-EE29-1899F785BA7C}"/>
              </a:ext>
            </a:extLst>
          </p:cNvPr>
          <p:cNvGrpSpPr/>
          <p:nvPr/>
        </p:nvGrpSpPr>
        <p:grpSpPr>
          <a:xfrm>
            <a:off x="6346200" y="4278405"/>
            <a:ext cx="2818800" cy="678600"/>
            <a:chOff x="6346200" y="4278405"/>
            <a:chExt cx="281880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E3BE1D-AC3F-6198-B9A8-1DDCF9DBE3D2}"/>
                    </a:ext>
                  </a:extLst>
                </p14:cNvPr>
                <p14:cNvContentPartPr/>
                <p14:nvPr/>
              </p14:nvContentPartPr>
              <p14:xfrm>
                <a:off x="6524400" y="4278405"/>
                <a:ext cx="2640600" cy="58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E3BE1D-AC3F-6198-B9A8-1DDCF9DBE3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88405" y="4242405"/>
                  <a:ext cx="271223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1DFD51-2170-9286-6175-9232C653E2CD}"/>
                    </a:ext>
                  </a:extLst>
                </p14:cNvPr>
                <p14:cNvContentPartPr/>
                <p14:nvPr/>
              </p14:nvContentPartPr>
              <p14:xfrm>
                <a:off x="6346200" y="4771965"/>
                <a:ext cx="404280" cy="18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1DFD51-2170-9286-6175-9232C653E2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10200" y="4735965"/>
                  <a:ext cx="475920" cy="256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359B2BF-A341-F3FC-7BB3-9B4219A781B9}"/>
              </a:ext>
            </a:extLst>
          </p:cNvPr>
          <p:cNvSpPr txBox="1"/>
          <p:nvPr/>
        </p:nvSpPr>
        <p:spPr>
          <a:xfrm>
            <a:off x="120761" y="5713509"/>
            <a:ext cx="2660606" cy="102155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Multiplayer Game: 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Allows students to play against classmates.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F3B4C5B-DEDB-7A75-3EA3-1DC0D201C85A}"/>
                  </a:ext>
                </a:extLst>
              </p14:cNvPr>
              <p14:cNvContentPartPr/>
              <p14:nvPr/>
            </p14:nvContentPartPr>
            <p14:xfrm>
              <a:off x="2762040" y="5523645"/>
              <a:ext cx="2210760" cy="543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F3B4C5B-DEDB-7A75-3EA3-1DC0D201C8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6040" y="5487645"/>
                <a:ext cx="228240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51E5A14-4993-2E20-4A75-08377C4D775A}"/>
                  </a:ext>
                </a:extLst>
              </p14:cNvPr>
              <p14:cNvContentPartPr/>
              <p14:nvPr/>
            </p14:nvContentPartPr>
            <p14:xfrm>
              <a:off x="4762560" y="5391165"/>
              <a:ext cx="397800" cy="268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51E5A14-4993-2E20-4A75-08377C4D77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26560" y="5355165"/>
                <a:ext cx="469440" cy="34020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B2E44789-8595-35BA-FB2B-555AE3BA8BFC}"/>
              </a:ext>
            </a:extLst>
          </p:cNvPr>
          <p:cNvSpPr txBox="1"/>
          <p:nvPr/>
        </p:nvSpPr>
        <p:spPr>
          <a:xfrm>
            <a:off x="9344116" y="5618565"/>
            <a:ext cx="2660606" cy="102155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Story Mode: 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Fun games to improve fluency.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16CAD14-F49A-9821-C346-11E2DA8C70C5}"/>
              </a:ext>
            </a:extLst>
          </p:cNvPr>
          <p:cNvGrpSpPr/>
          <p:nvPr/>
        </p:nvGrpSpPr>
        <p:grpSpPr>
          <a:xfrm>
            <a:off x="6669840" y="5950605"/>
            <a:ext cx="2778480" cy="357840"/>
            <a:chOff x="6669840" y="5950605"/>
            <a:chExt cx="27784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6A1FAF0-9C7A-AF1E-8BFD-EC4997CF873F}"/>
                    </a:ext>
                  </a:extLst>
                </p14:cNvPr>
                <p14:cNvContentPartPr/>
                <p14:nvPr/>
              </p14:nvContentPartPr>
              <p14:xfrm>
                <a:off x="6895920" y="5950605"/>
                <a:ext cx="2552400" cy="26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6A1FAF0-9C7A-AF1E-8BFD-EC4997CF87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59920" y="5914605"/>
                  <a:ext cx="2624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7FECFF-4B2D-7F2A-33C2-89C810BEBDB3}"/>
                    </a:ext>
                  </a:extLst>
                </p14:cNvPr>
                <p14:cNvContentPartPr/>
                <p14:nvPr/>
              </p14:nvContentPartPr>
              <p14:xfrm>
                <a:off x="6669840" y="6115125"/>
                <a:ext cx="389160" cy="19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7FECFF-4B2D-7F2A-33C2-89C810BEBD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33873" y="6079125"/>
                  <a:ext cx="460734" cy="26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Title 4">
            <a:extLst>
              <a:ext uri="{FF2B5EF4-FFF2-40B4-BE49-F238E27FC236}">
                <a16:creationId xmlns:a16="http://schemas.microsoft.com/office/drawing/2014/main" id="{89447FB8-F21D-7FB3-AEA4-51249882C9BF}"/>
              </a:ext>
            </a:extLst>
          </p:cNvPr>
          <p:cNvSpPr txBox="1">
            <a:spLocks/>
          </p:cNvSpPr>
          <p:nvPr/>
        </p:nvSpPr>
        <p:spPr>
          <a:xfrm>
            <a:off x="2778463" y="776399"/>
            <a:ext cx="6240208" cy="1423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rgbClr val="00153A"/>
                </a:solidFill>
                <a:latin typeface="Arial"/>
                <a:cs typeface="Changa"/>
              </a:rPr>
              <a:t>Most strands are structured like shown below.</a:t>
            </a:r>
          </a:p>
          <a:p>
            <a:pPr algn="ctr"/>
            <a:endParaRPr lang="en-GB" sz="2400" dirty="0">
              <a:solidFill>
                <a:srgbClr val="00153A"/>
              </a:solidFill>
              <a:latin typeface="Arial"/>
              <a:cs typeface="Changa" pitchFamily="2" charset="-78"/>
            </a:endParaRPr>
          </a:p>
          <a:p>
            <a:pPr algn="ctr"/>
            <a:r>
              <a:rPr lang="en-GB" sz="2400" dirty="0">
                <a:solidFill>
                  <a:srgbClr val="00153A"/>
                </a:solidFill>
                <a:latin typeface="Arial"/>
                <a:cs typeface="Changa"/>
              </a:rPr>
              <a:t>The </a:t>
            </a:r>
            <a:r>
              <a:rPr lang="en-GB" sz="2400" b="1" u="sng" dirty="0">
                <a:solidFill>
                  <a:srgbClr val="00153A"/>
                </a:solidFill>
                <a:latin typeface="Arial"/>
                <a:cs typeface="Changa"/>
              </a:rPr>
              <a:t>Learn Games</a:t>
            </a:r>
            <a:r>
              <a:rPr lang="en-GB" sz="2400" b="1" dirty="0">
                <a:solidFill>
                  <a:srgbClr val="00153A"/>
                </a:solidFill>
                <a:latin typeface="Arial"/>
                <a:cs typeface="Changa"/>
              </a:rPr>
              <a:t> </a:t>
            </a:r>
            <a:r>
              <a:rPr lang="en-GB" sz="2400" dirty="0">
                <a:solidFill>
                  <a:srgbClr val="00153A"/>
                </a:solidFill>
                <a:latin typeface="Arial"/>
                <a:cs typeface="Changa"/>
              </a:rPr>
              <a:t>in particular have been shown to have a big impact on recall and fluency. </a:t>
            </a:r>
          </a:p>
        </p:txBody>
      </p:sp>
    </p:spTree>
    <p:extLst>
      <p:ext uri="{BB962C8B-B14F-4D97-AF65-F5344CB8AC3E}">
        <p14:creationId xmlns:p14="http://schemas.microsoft.com/office/powerpoint/2010/main" val="27647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0" grpId="0" animBg="1"/>
      <p:bldP spid="45" grpId="0" animBg="1"/>
      <p:bldP spid="49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7E3B296-C728-4520-B453-1412760F6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03"/>
          <a:stretch/>
        </p:blipFill>
        <p:spPr>
          <a:xfrm>
            <a:off x="0" y="4275925"/>
            <a:ext cx="1868029" cy="2137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DBB2D-20BE-4996-9E3F-B7596436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01"/>
            <a:ext cx="10515600" cy="1077618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</a:t>
            </a:r>
            <a:endParaRPr lang="en-GB" sz="5400">
              <a:ln>
                <a:solidFill>
                  <a:prstClr val="black"/>
                </a:solidFill>
              </a:ln>
              <a:solidFill>
                <a:schemeClr val="bg1"/>
              </a:solidFill>
              <a:effectLst>
                <a:glow rad="101600">
                  <a:srgbClr val="EE3D37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3B504-5D2F-4C68-8819-A59D95D9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157"/>
            <a:ext cx="5946058" cy="1641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Arial"/>
                <a:cs typeface="Changa"/>
              </a:rPr>
              <a:t>When a student logs in they can choose a ‘strand’ such as Spelling or Times Tables.  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latin typeface="Arial"/>
              <a:cs typeface="Changa" pitchFamily="2" charset="-78"/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Arial"/>
                <a:cs typeface="Changa"/>
              </a:rPr>
              <a:t>In each strand a student must first play a ‘Rating Game’.</a:t>
            </a:r>
            <a:endParaRPr lang="en-GB" dirty="0">
              <a:solidFill>
                <a:srgbClr val="000000"/>
              </a:solidFill>
              <a:latin typeface="Arial"/>
              <a:cs typeface="Changa"/>
            </a:endParaRPr>
          </a:p>
          <a:p>
            <a:pPr marL="0" indent="0">
              <a:buNone/>
            </a:pPr>
            <a:endParaRPr lang="en-GB">
              <a:solidFill>
                <a:srgbClr val="7030A0"/>
              </a:solidFill>
              <a:cs typeface="Chang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02D7D-1721-4B17-BEEA-D92210CA0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09" y="939712"/>
            <a:ext cx="4691589" cy="2639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00DC9-5228-4384-B98E-C636293EA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09" y="3898856"/>
            <a:ext cx="4691590" cy="2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2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FA65D-C618-4EDA-875A-19CDA189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15" y="1290156"/>
            <a:ext cx="5886046" cy="3310901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B292A60-6636-4A39-99A8-0D6425618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075" t="-2130" r="-1138" b="-1802"/>
          <a:stretch/>
        </p:blipFill>
        <p:spPr>
          <a:xfrm>
            <a:off x="9801054" y="4438449"/>
            <a:ext cx="2390946" cy="2419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DBB2D-20BE-4996-9E3F-B7596436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</a:t>
            </a:r>
            <a:endParaRPr lang="en-GB" sz="5400">
              <a:ln>
                <a:solidFill>
                  <a:prstClr val="black"/>
                </a:solidFill>
              </a:ln>
              <a:solidFill>
                <a:schemeClr val="bg1"/>
              </a:solidFill>
              <a:effectLst>
                <a:glow rad="101600">
                  <a:srgbClr val="EE3D37">
                    <a:alpha val="40000"/>
                  </a:srgbClr>
                </a:glow>
              </a:effectLst>
              <a:latin typeface="SC Gum Kid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3B504-5D2F-4C68-8819-A59D95D9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39" y="1234615"/>
            <a:ext cx="5311423" cy="4866382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GB" sz="8600" dirty="0">
                <a:solidFill>
                  <a:srgbClr val="7030A0"/>
                </a:solidFill>
                <a:latin typeface="Arial"/>
                <a:cs typeface="Changa"/>
              </a:rPr>
              <a:t>The Rating Game is a simple multiple choice game that starts at a low level and advances through the national curriculum content. In this way, system gets a base line of the student’s ability in that strand. </a:t>
            </a:r>
          </a:p>
          <a:p>
            <a:pPr marL="0" indent="0">
              <a:buNone/>
            </a:pPr>
            <a:endParaRPr lang="en-GB" sz="8600" dirty="0">
              <a:solidFill>
                <a:srgbClr val="7030A0"/>
              </a:solidFill>
              <a:latin typeface="Arial"/>
              <a:cs typeface="Changa" pitchFamily="2" charset="-78"/>
            </a:endParaRPr>
          </a:p>
          <a:p>
            <a:pPr marL="0" indent="0">
              <a:buNone/>
            </a:pPr>
            <a:r>
              <a:rPr lang="en-GB" sz="8600" dirty="0">
                <a:solidFill>
                  <a:srgbClr val="7030A0"/>
                </a:solidFill>
                <a:latin typeface="Arial"/>
                <a:cs typeface="Changa"/>
              </a:rPr>
              <a:t>If a student starts getting everything right (or wrong), they are made to do another rating game. </a:t>
            </a:r>
            <a:endParaRPr lang="en-GB" sz="8600" dirty="0">
              <a:ln>
                <a:solidFill>
                  <a:prstClr val="black"/>
                </a:solidFill>
              </a:ln>
              <a:solidFill>
                <a:srgbClr val="7030A0"/>
              </a:solidFill>
              <a:effectLst>
                <a:glow rad="101600">
                  <a:srgbClr val="EE3D37">
                    <a:alpha val="40000"/>
                  </a:srgbClr>
                </a:glow>
              </a:effectLst>
              <a:latin typeface="Arial"/>
              <a:cs typeface="Changa"/>
            </a:endParaRPr>
          </a:p>
          <a:p>
            <a:pPr marL="0" indent="0">
              <a:buNone/>
            </a:pPr>
            <a:endParaRPr lang="en-GB" sz="3200" b="1">
              <a:solidFill>
                <a:srgbClr val="7030A0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D611D-0B72-4B44-BE54-86F0066928E6}"/>
              </a:ext>
            </a:extLst>
          </p:cNvPr>
          <p:cNvSpPr txBox="1"/>
          <p:nvPr/>
        </p:nvSpPr>
        <p:spPr>
          <a:xfrm>
            <a:off x="3016698" y="6879232"/>
            <a:ext cx="535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glow rad="101600">
                    <a:srgbClr val="EE3D37">
                      <a:alpha val="40000"/>
                    </a:srgbClr>
                  </a:glow>
                </a:effectLst>
                <a:latin typeface="SC Gum Kids"/>
              </a:rPr>
              <a:t> </a:t>
            </a: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8545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D4A72BB3C97419C61F493D270F816" ma:contentTypeVersion="13" ma:contentTypeDescription="Create a new document." ma:contentTypeScope="" ma:versionID="9f8de7bf9739012da8c0c92ac3a00820">
  <xsd:schema xmlns:xsd="http://www.w3.org/2001/XMLSchema" xmlns:xs="http://www.w3.org/2001/XMLSchema" xmlns:p="http://schemas.microsoft.com/office/2006/metadata/properties" xmlns:ns2="dfe45c71-1b5b-4c89-9bd4-5b5f93256ce7" xmlns:ns3="e0d452e6-efa3-49f3-959a-e5ada8e4de5b" targetNamespace="http://schemas.microsoft.com/office/2006/metadata/properties" ma:root="true" ma:fieldsID="1c179559021a51199bd85d0e8860028b" ns2:_="" ns3:_="">
    <xsd:import namespace="dfe45c71-1b5b-4c89-9bd4-5b5f93256ce7"/>
    <xsd:import namespace="e0d452e6-efa3-49f3-959a-e5ada8e4de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45c71-1b5b-4c89-9bd4-5b5f93256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ff5484-b144-42cc-833f-8dd1b85c98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452e6-efa3-49f3-959a-e5ada8e4de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03a376-fd1f-4b0b-9af9-4c6f961c48c8}" ma:internalName="TaxCatchAll" ma:showField="CatchAllData" ma:web="e0d452e6-efa3-49f3-959a-e5ada8e4de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e45c71-1b5b-4c89-9bd4-5b5f93256ce7">
      <Terms xmlns="http://schemas.microsoft.com/office/infopath/2007/PartnerControls"/>
    </lcf76f155ced4ddcb4097134ff3c332f>
    <TaxCatchAll xmlns="e0d452e6-efa3-49f3-959a-e5ada8e4de5b" xsi:nil="true"/>
  </documentManagement>
</p:properties>
</file>

<file path=customXml/itemProps1.xml><?xml version="1.0" encoding="utf-8"?>
<ds:datastoreItem xmlns:ds="http://schemas.openxmlformats.org/officeDocument/2006/customXml" ds:itemID="{CB6627FC-2870-4ECD-9E29-DABBF9C7E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029F4-F7A5-42B6-8389-5DFAD02F68F2}">
  <ds:schemaRefs>
    <ds:schemaRef ds:uri="dfe45c71-1b5b-4c89-9bd4-5b5f93256ce7"/>
    <ds:schemaRef ds:uri="e0d452e6-efa3-49f3-959a-e5ada8e4de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9D2FFE-C51D-4198-AAE9-806229B44746}">
  <ds:schemaRefs>
    <ds:schemaRef ds:uri="dfe45c71-1b5b-4c89-9bd4-5b5f93256ce7"/>
    <ds:schemaRef ds:uri="e0d452e6-efa3-49f3-959a-e5ada8e4de5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Resource</vt:lpstr>
      <vt:lpstr>Student Resource</vt:lpstr>
      <vt:lpstr>Student Resource</vt:lpstr>
      <vt:lpstr>Support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User Guide </dc:title>
  <dc:creator>Glen Jones</dc:creator>
  <cp:revision>45</cp:revision>
  <dcterms:created xsi:type="dcterms:W3CDTF">2024-04-24T10:23:04Z</dcterms:created>
  <dcterms:modified xsi:type="dcterms:W3CDTF">2024-11-27T09:23:07Z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2024-11-26T14:34:07Z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ce55e650-484b-4c7f-a8b4-0ffea0223455</vt:lpwstr>
  </property>
  <property fmtid="{D5CDD505-2E9C-101B-9397-08002B2CF9AE}" pid="7" name="MSIP_Label_defa4170-0d19-0005-0004-bc88714345d2_ActionId">
    <vt:lpwstr>4ee3deef-f4af-49a9-9dbd-b74d63805e1f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0x010100162D4A72BB3C97419C61F493D270F816</vt:lpwstr>
  </property>
  <property fmtid="{D5CDD505-2E9C-101B-9397-08002B2CF9AE}" pid="10" name="MediaServiceImageTags">
    <vt:lpwstr/>
  </property>
</Properties>
</file>